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0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2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20983-7314-489D-B94D-32A1B7651F6E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8AF4A-9332-4A48-9B05-4EED6389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8AF4A-9332-4A48-9B05-4EED638916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71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376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3936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016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225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422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0909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180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336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930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4356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09B32-AEB4-4B10-B44C-AF7F5C6559D6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50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Straight Arrow Connector 119"/>
          <p:cNvCxnSpPr/>
          <p:nvPr/>
        </p:nvCxnSpPr>
        <p:spPr>
          <a:xfrm flipH="1">
            <a:off x="5883564" y="4572000"/>
            <a:ext cx="7649" cy="19488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49"/>
          <p:cNvCxnSpPr/>
          <p:nvPr/>
        </p:nvCxnSpPr>
        <p:spPr>
          <a:xfrm>
            <a:off x="7444509" y="4599715"/>
            <a:ext cx="27709" cy="1440872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49"/>
          <p:cNvCxnSpPr/>
          <p:nvPr/>
        </p:nvCxnSpPr>
        <p:spPr>
          <a:xfrm>
            <a:off x="6634336" y="4723262"/>
            <a:ext cx="32887" cy="129653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/>
          <p:cNvSpPr/>
          <p:nvPr/>
        </p:nvSpPr>
        <p:spPr>
          <a:xfrm>
            <a:off x="438150" y="246888"/>
            <a:ext cx="8349234" cy="5614416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TextBox 155"/>
          <p:cNvSpPr txBox="1"/>
          <p:nvPr/>
        </p:nvSpPr>
        <p:spPr>
          <a:xfrm>
            <a:off x="4383354" y="5366004"/>
            <a:ext cx="125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Масла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err="1" smtClean="0"/>
              <a:t>поглинальн</a:t>
            </a:r>
            <a:r>
              <a:rPr lang="uk-UA" sz="1400" dirty="0" smtClean="0"/>
              <a:t>і</a:t>
            </a:r>
            <a:endParaRPr lang="en-US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7955153" y="1315583"/>
            <a:ext cx="1013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Кокс</a:t>
            </a:r>
            <a:endParaRPr 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1002015" y="6083109"/>
            <a:ext cx="1576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Продукти споживачам</a:t>
            </a:r>
            <a:endParaRPr lang="en-US" sz="1600" dirty="0"/>
          </a:p>
        </p:txBody>
      </p:sp>
      <p:sp>
        <p:nvSpPr>
          <p:cNvPr id="22" name="AutoShape 45"/>
          <p:cNvSpPr>
            <a:spLocks/>
          </p:cNvSpPr>
          <p:nvPr/>
        </p:nvSpPr>
        <p:spPr bwMode="auto">
          <a:xfrm rot="662534">
            <a:off x="5501436" y="169591"/>
            <a:ext cx="677047" cy="360262"/>
          </a:xfrm>
          <a:prstGeom prst="cloudCallout">
            <a:avLst>
              <a:gd name="adj1" fmla="val 22968"/>
              <a:gd name="adj2" fmla="val 74246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cxnSp>
        <p:nvCxnSpPr>
          <p:cNvPr id="136" name="Elbow Connector 93"/>
          <p:cNvCxnSpPr/>
          <p:nvPr/>
        </p:nvCxnSpPr>
        <p:spPr>
          <a:xfrm rot="10800000" flipV="1">
            <a:off x="4389120" y="4581142"/>
            <a:ext cx="1764792" cy="1598678"/>
          </a:xfrm>
          <a:prstGeom prst="bentConnector3">
            <a:avLst>
              <a:gd name="adj1" fmla="val 15458"/>
            </a:avLst>
          </a:prstGeom>
          <a:ln w="28575">
            <a:solidFill>
              <a:schemeClr val="tx1">
                <a:lumMod val="95000"/>
                <a:lumOff val="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/>
          <p:nvPr/>
        </p:nvCxnSpPr>
        <p:spPr>
          <a:xfrm rot="10800000">
            <a:off x="4960097" y="3719714"/>
            <a:ext cx="1457072" cy="372473"/>
          </a:xfrm>
          <a:prstGeom prst="bentConnector3">
            <a:avLst>
              <a:gd name="adj1" fmla="val 100957"/>
            </a:avLst>
          </a:prstGeom>
          <a:ln w="2222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Блок-схема: ручное управление 12"/>
          <p:cNvSpPr/>
          <p:nvPr/>
        </p:nvSpPr>
        <p:spPr>
          <a:xfrm rot="10800000">
            <a:off x="5859527" y="683461"/>
            <a:ext cx="200501" cy="635017"/>
          </a:xfrm>
          <a:prstGeom prst="flowChartManualOperation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Блок-схема: ручной ввод 13"/>
          <p:cNvSpPr/>
          <p:nvPr/>
        </p:nvSpPr>
        <p:spPr>
          <a:xfrm>
            <a:off x="5859527" y="1172435"/>
            <a:ext cx="1553879" cy="407370"/>
          </a:xfrm>
          <a:prstGeom prst="flowChartManualInpu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TextBox 14"/>
          <p:cNvSpPr txBox="1"/>
          <p:nvPr/>
        </p:nvSpPr>
        <p:spPr>
          <a:xfrm>
            <a:off x="5797388" y="1245456"/>
            <a:ext cx="16796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300" b="1" dirty="0" smtClean="0"/>
              <a:t>Коксова батарея №1</a:t>
            </a:r>
            <a:endParaRPr lang="en-US" sz="1300" b="1" dirty="0"/>
          </a:p>
        </p:txBody>
      </p:sp>
      <p:sp>
        <p:nvSpPr>
          <p:cNvPr id="17" name="Блок-схема: ручное управление 16"/>
          <p:cNvSpPr/>
          <p:nvPr/>
        </p:nvSpPr>
        <p:spPr>
          <a:xfrm rot="10800000">
            <a:off x="5888676" y="2174020"/>
            <a:ext cx="200501" cy="635017"/>
          </a:xfrm>
          <a:prstGeom prst="flowChartManualOperation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Блок-схема: ручной ввод 18"/>
          <p:cNvSpPr/>
          <p:nvPr/>
        </p:nvSpPr>
        <p:spPr>
          <a:xfrm>
            <a:off x="5869244" y="2576532"/>
            <a:ext cx="1553879" cy="342159"/>
          </a:xfrm>
          <a:prstGeom prst="flowChartManualInpu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803525" y="2629553"/>
            <a:ext cx="167969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00" b="1" dirty="0" smtClean="0"/>
              <a:t>Коксова батарея №2</a:t>
            </a:r>
            <a:endParaRPr lang="en-US" sz="13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09170" y="999079"/>
            <a:ext cx="1765340" cy="31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Коксівне вугілля</a:t>
            </a:r>
            <a:endParaRPr lang="en-US" sz="1600" dirty="0"/>
          </a:p>
        </p:txBody>
      </p:sp>
      <p:sp>
        <p:nvSpPr>
          <p:cNvPr id="28" name="Блок-схема: ручное управление 27"/>
          <p:cNvSpPr/>
          <p:nvPr/>
        </p:nvSpPr>
        <p:spPr>
          <a:xfrm rot="10800000">
            <a:off x="895028" y="3878551"/>
            <a:ext cx="200501" cy="635017"/>
          </a:xfrm>
          <a:prstGeom prst="flowChartManualOperation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AutoShape 45"/>
          <p:cNvSpPr>
            <a:spLocks/>
          </p:cNvSpPr>
          <p:nvPr/>
        </p:nvSpPr>
        <p:spPr bwMode="auto">
          <a:xfrm rot="11229267">
            <a:off x="658970" y="3331721"/>
            <a:ext cx="683645" cy="323744"/>
          </a:xfrm>
          <a:prstGeom prst="cloudCallout">
            <a:avLst>
              <a:gd name="adj1" fmla="val -6984"/>
              <a:gd name="adj2" fmla="val -112643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95028" y="4390674"/>
            <a:ext cx="1570294" cy="9824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1416662" y="4722215"/>
            <a:ext cx="527025" cy="319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/>
              <a:t>КТЦ</a:t>
            </a:r>
            <a:endParaRPr lang="en-US" sz="16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144741" y="3740783"/>
            <a:ext cx="1570294" cy="9824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" name="Прямоугольник 35"/>
          <p:cNvSpPr/>
          <p:nvPr/>
        </p:nvSpPr>
        <p:spPr>
          <a:xfrm>
            <a:off x="3905527" y="2737233"/>
            <a:ext cx="1570294" cy="9824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7" name="TextBox 36"/>
          <p:cNvSpPr txBox="1"/>
          <p:nvPr/>
        </p:nvSpPr>
        <p:spPr>
          <a:xfrm>
            <a:off x="6237077" y="3863677"/>
            <a:ext cx="1468242" cy="55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/>
              <a:t>Цех уловлювання</a:t>
            </a:r>
            <a:endParaRPr lang="en-US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999885" y="2860127"/>
            <a:ext cx="1346036" cy="55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/>
              <a:t>Цех очистки від сірки</a:t>
            </a:r>
          </a:p>
        </p:txBody>
      </p:sp>
      <p:pic>
        <p:nvPicPr>
          <p:cNvPr id="39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531" y="665312"/>
            <a:ext cx="991734" cy="43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5627772" y="482398"/>
            <a:ext cx="24883" cy="264872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7716969" y="482398"/>
            <a:ext cx="4631" cy="263025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52655" y="3121892"/>
            <a:ext cx="2087418" cy="184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utoShape 45"/>
          <p:cNvSpPr>
            <a:spLocks/>
          </p:cNvSpPr>
          <p:nvPr/>
        </p:nvSpPr>
        <p:spPr bwMode="auto">
          <a:xfrm rot="662534">
            <a:off x="5483488" y="1639406"/>
            <a:ext cx="683645" cy="323744"/>
          </a:xfrm>
          <a:prstGeom prst="cloudCallout">
            <a:avLst>
              <a:gd name="adj1" fmla="val 38996"/>
              <a:gd name="adj2" fmla="val 138225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647553" y="482398"/>
            <a:ext cx="208019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5"/>
          <p:cNvCxnSpPr/>
          <p:nvPr/>
        </p:nvCxnSpPr>
        <p:spPr>
          <a:xfrm flipV="1">
            <a:off x="247650" y="1328211"/>
            <a:ext cx="5398131" cy="14814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49"/>
          <p:cNvCxnSpPr/>
          <p:nvPr/>
        </p:nvCxnSpPr>
        <p:spPr>
          <a:xfrm flipV="1">
            <a:off x="7716969" y="1791746"/>
            <a:ext cx="1262847" cy="9531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500872" y="6201884"/>
            <a:ext cx="1116344" cy="31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Смола</a:t>
            </a:r>
            <a:endParaRPr lang="en-US" sz="1600" dirty="0"/>
          </a:p>
        </p:txBody>
      </p:sp>
      <p:cxnSp>
        <p:nvCxnSpPr>
          <p:cNvPr id="68" name="Straight Arrow Connector 55"/>
          <p:cNvCxnSpPr>
            <a:stCxn id="36" idx="1"/>
          </p:cNvCxnSpPr>
          <p:nvPr/>
        </p:nvCxnSpPr>
        <p:spPr>
          <a:xfrm flipH="1" flipV="1">
            <a:off x="209550" y="3219450"/>
            <a:ext cx="3695977" cy="9023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52"/>
          <p:cNvCxnSpPr/>
          <p:nvPr/>
        </p:nvCxnSpPr>
        <p:spPr>
          <a:xfrm flipV="1">
            <a:off x="238125" y="2408691"/>
            <a:ext cx="4211633" cy="20184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40329" y="2109399"/>
            <a:ext cx="1499290" cy="55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/>
              <a:t>Сода </a:t>
            </a:r>
            <a:br>
              <a:rPr lang="uk-UA" sz="1600" dirty="0" smtClean="0"/>
            </a:br>
            <a:r>
              <a:rPr lang="uk-UA" sz="1600" dirty="0" smtClean="0"/>
              <a:t>кальцинована</a:t>
            </a:r>
          </a:p>
        </p:txBody>
      </p:sp>
      <p:cxnSp>
        <p:nvCxnSpPr>
          <p:cNvPr id="79" name="Straight Arrow Connector 55"/>
          <p:cNvCxnSpPr>
            <a:endCxn id="35" idx="3"/>
          </p:cNvCxnSpPr>
          <p:nvPr/>
        </p:nvCxnSpPr>
        <p:spPr>
          <a:xfrm flipH="1" flipV="1">
            <a:off x="7715035" y="4232023"/>
            <a:ext cx="332779" cy="374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52"/>
          <p:cNvCxnSpPr/>
          <p:nvPr/>
        </p:nvCxnSpPr>
        <p:spPr>
          <a:xfrm flipV="1">
            <a:off x="8047813" y="3017755"/>
            <a:ext cx="0" cy="1214269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52"/>
          <p:cNvCxnSpPr/>
          <p:nvPr/>
        </p:nvCxnSpPr>
        <p:spPr>
          <a:xfrm flipH="1">
            <a:off x="7750403" y="3017755"/>
            <a:ext cx="29741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958562" y="6008801"/>
            <a:ext cx="1000179" cy="31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Бензол</a:t>
            </a:r>
            <a:endParaRPr lang="en-US" sz="1600" dirty="0"/>
          </a:p>
        </p:txBody>
      </p:sp>
      <p:sp>
        <p:nvSpPr>
          <p:cNvPr id="97" name="TextBox 96"/>
          <p:cNvSpPr txBox="1"/>
          <p:nvPr/>
        </p:nvSpPr>
        <p:spPr>
          <a:xfrm>
            <a:off x="7672909" y="2276470"/>
            <a:ext cx="1279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Кокс.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uk-UA" sz="1400" dirty="0" smtClean="0"/>
              <a:t>газ</a:t>
            </a:r>
            <a:r>
              <a:rPr lang="en-US" sz="1400" dirty="0" smtClean="0"/>
              <a:t> (</a:t>
            </a:r>
            <a:r>
              <a:rPr lang="ru-RU" sz="1400" dirty="0" err="1" smtClean="0"/>
              <a:t>первинний</a:t>
            </a:r>
            <a:r>
              <a:rPr lang="ru-RU" sz="1400" dirty="0" smtClean="0"/>
              <a:t>)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100" name="Oval 8"/>
          <p:cNvSpPr>
            <a:spLocks/>
          </p:cNvSpPr>
          <p:nvPr/>
        </p:nvSpPr>
        <p:spPr bwMode="auto">
          <a:xfrm>
            <a:off x="2203143" y="1125780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01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2" name="Oval 8"/>
          <p:cNvSpPr>
            <a:spLocks/>
          </p:cNvSpPr>
          <p:nvPr/>
        </p:nvSpPr>
        <p:spPr bwMode="auto">
          <a:xfrm>
            <a:off x="5684134" y="466837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07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3" name="Oval 8"/>
          <p:cNvSpPr>
            <a:spLocks/>
          </p:cNvSpPr>
          <p:nvPr/>
        </p:nvSpPr>
        <p:spPr bwMode="auto">
          <a:xfrm>
            <a:off x="2583335" y="302821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03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4" name="Oval 8"/>
          <p:cNvSpPr>
            <a:spLocks/>
          </p:cNvSpPr>
          <p:nvPr/>
        </p:nvSpPr>
        <p:spPr bwMode="auto">
          <a:xfrm>
            <a:off x="7247371" y="478390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dirty="0" smtClean="0">
                <a:solidFill>
                  <a:prstClr val="white"/>
                </a:solidFill>
                <a:cs typeface="Arial"/>
              </a:rPr>
              <a:t>05</a:t>
            </a:r>
            <a:endParaRPr lang="nn-NO" dirty="0">
              <a:solidFill>
                <a:prstClr val="white"/>
              </a:solidFill>
            </a:endParaRPr>
          </a:p>
        </p:txBody>
      </p:sp>
      <p:sp>
        <p:nvSpPr>
          <p:cNvPr id="107" name="Oval 8"/>
          <p:cNvSpPr>
            <a:spLocks/>
          </p:cNvSpPr>
          <p:nvPr/>
        </p:nvSpPr>
        <p:spPr bwMode="auto">
          <a:xfrm>
            <a:off x="7850173" y="1583934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02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8" name="Oval 6"/>
          <p:cNvSpPr>
            <a:spLocks/>
          </p:cNvSpPr>
          <p:nvPr/>
        </p:nvSpPr>
        <p:spPr bwMode="auto">
          <a:xfrm>
            <a:off x="1898341" y="4713753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1000" b="1" dirty="0" smtClean="0">
                <a:solidFill>
                  <a:srgbClr val="000000"/>
                </a:solidFill>
                <a:cs typeface="Arial"/>
              </a:rPr>
            </a:b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04-06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09" name="Oval 6"/>
          <p:cNvSpPr>
            <a:spLocks noChangeAspect="1"/>
          </p:cNvSpPr>
          <p:nvPr/>
        </p:nvSpPr>
        <p:spPr bwMode="auto">
          <a:xfrm>
            <a:off x="7118562" y="800262"/>
            <a:ext cx="432000" cy="432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ДВ01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11" name="Oval 6"/>
          <p:cNvSpPr>
            <a:spLocks noChangeAspect="1"/>
          </p:cNvSpPr>
          <p:nvPr/>
        </p:nvSpPr>
        <p:spPr bwMode="auto">
          <a:xfrm>
            <a:off x="7079412" y="2172959"/>
            <a:ext cx="432000" cy="432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ДВ02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12" name="Oval 213"/>
          <p:cNvSpPr>
            <a:spLocks/>
          </p:cNvSpPr>
          <p:nvPr/>
        </p:nvSpPr>
        <p:spPr bwMode="auto">
          <a:xfrm>
            <a:off x="691736" y="4091574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ТВ04</a:t>
            </a:r>
          </a:p>
        </p:txBody>
      </p:sp>
      <p:sp>
        <p:nvSpPr>
          <p:cNvPr id="113" name="Oval 213"/>
          <p:cNvSpPr>
            <a:spLocks noChangeAspect="1"/>
          </p:cNvSpPr>
          <p:nvPr/>
        </p:nvSpPr>
        <p:spPr bwMode="auto">
          <a:xfrm>
            <a:off x="6089175" y="793204"/>
            <a:ext cx="396000" cy="378625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ТВ01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14" name="Oval 213"/>
          <p:cNvSpPr>
            <a:spLocks noChangeAspect="1"/>
          </p:cNvSpPr>
          <p:nvPr/>
        </p:nvSpPr>
        <p:spPr bwMode="auto">
          <a:xfrm>
            <a:off x="6409077" y="2246632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ТВ02</a:t>
            </a:r>
            <a:endParaRPr lang="nn-NO" sz="1000" b="1" dirty="0">
              <a:solidFill>
                <a:prstClr val="black"/>
              </a:solidFill>
            </a:endParaRPr>
          </a:p>
        </p:txBody>
      </p:sp>
      <p:cxnSp>
        <p:nvCxnSpPr>
          <p:cNvPr id="66" name="Straight Arrow Connector 49"/>
          <p:cNvCxnSpPr/>
          <p:nvPr/>
        </p:nvCxnSpPr>
        <p:spPr>
          <a:xfrm flipV="1">
            <a:off x="4452891" y="2411788"/>
            <a:ext cx="0" cy="323498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8"/>
          <p:cNvSpPr>
            <a:spLocks noChangeAspect="1"/>
          </p:cNvSpPr>
          <p:nvPr/>
        </p:nvSpPr>
        <p:spPr bwMode="auto">
          <a:xfrm>
            <a:off x="2158767" y="2195804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en-US" sz="1000" dirty="0" smtClean="0">
                <a:solidFill>
                  <a:prstClr val="white"/>
                </a:solidFill>
                <a:cs typeface="Arial"/>
              </a:rPr>
              <a:t>8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62" name="Oval 123"/>
          <p:cNvSpPr>
            <a:spLocks noChangeAspect="1"/>
          </p:cNvSpPr>
          <p:nvPr/>
        </p:nvSpPr>
        <p:spPr bwMode="auto">
          <a:xfrm>
            <a:off x="4965039" y="1091274"/>
            <a:ext cx="497304" cy="475485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</a:t>
            </a:r>
            <a:b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</a:b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01-02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70" name="Oval 123"/>
          <p:cNvSpPr>
            <a:spLocks/>
          </p:cNvSpPr>
          <p:nvPr/>
        </p:nvSpPr>
        <p:spPr bwMode="auto">
          <a:xfrm>
            <a:off x="8334772" y="1583934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ЗВТ06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71" name="Oval 123"/>
          <p:cNvSpPr>
            <a:spLocks noChangeAspect="1"/>
          </p:cNvSpPr>
          <p:nvPr/>
        </p:nvSpPr>
        <p:spPr bwMode="auto">
          <a:xfrm>
            <a:off x="7277651" y="5247434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ЗВТ05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72" name="Oval 123"/>
          <p:cNvSpPr>
            <a:spLocks noChangeAspect="1"/>
          </p:cNvSpPr>
          <p:nvPr/>
        </p:nvSpPr>
        <p:spPr bwMode="auto">
          <a:xfrm>
            <a:off x="5686104" y="5184079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ЗВТ08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73" name="Oval 123"/>
          <p:cNvSpPr>
            <a:spLocks/>
          </p:cNvSpPr>
          <p:nvPr/>
        </p:nvSpPr>
        <p:spPr bwMode="auto">
          <a:xfrm>
            <a:off x="2075533" y="301389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ЗВТ03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74" name="Oval 123"/>
          <p:cNvSpPr>
            <a:spLocks noChangeAspect="1"/>
          </p:cNvSpPr>
          <p:nvPr/>
        </p:nvSpPr>
        <p:spPr bwMode="auto">
          <a:xfrm>
            <a:off x="1699165" y="2191732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</a:t>
            </a:r>
            <a:r>
              <a:rPr lang="en-US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7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81" name="Oval 8"/>
          <p:cNvSpPr>
            <a:spLocks/>
          </p:cNvSpPr>
          <p:nvPr/>
        </p:nvSpPr>
        <p:spPr bwMode="auto">
          <a:xfrm>
            <a:off x="6445170" y="477239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dirty="0" smtClean="0">
                <a:solidFill>
                  <a:prstClr val="white"/>
                </a:solidFill>
                <a:cs typeface="Arial"/>
              </a:rPr>
              <a:t>06</a:t>
            </a:r>
            <a:endParaRPr lang="nn-NO" dirty="0">
              <a:solidFill>
                <a:prstClr val="white"/>
              </a:solidFill>
            </a:endParaRPr>
          </a:p>
        </p:txBody>
      </p:sp>
      <p:sp>
        <p:nvSpPr>
          <p:cNvPr id="82" name="Oval 123"/>
          <p:cNvSpPr>
            <a:spLocks/>
          </p:cNvSpPr>
          <p:nvPr/>
        </p:nvSpPr>
        <p:spPr bwMode="auto">
          <a:xfrm>
            <a:off x="6446888" y="5269220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ЗВТ06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10059" y="5941883"/>
            <a:ext cx="623585" cy="31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</a:t>
            </a:r>
            <a:r>
              <a:rPr lang="uk-UA" sz="1600" dirty="0" smtClean="0"/>
              <a:t>ТУР</a:t>
            </a:r>
            <a:endParaRPr lang="en-US" sz="1600" dirty="0"/>
          </a:p>
        </p:txBody>
      </p:sp>
      <p:sp>
        <p:nvSpPr>
          <p:cNvPr id="86" name="Равнобедренный треугольник 301"/>
          <p:cNvSpPr/>
          <p:nvPr/>
        </p:nvSpPr>
        <p:spPr>
          <a:xfrm>
            <a:off x="2774479" y="1158005"/>
            <a:ext cx="143314" cy="84908"/>
          </a:xfrm>
          <a:prstGeom prst="triangl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/>
          </a:p>
        </p:txBody>
      </p:sp>
      <p:sp>
        <p:nvSpPr>
          <p:cNvPr id="87" name="Равнобедренный треугольник 302"/>
          <p:cNvSpPr/>
          <p:nvPr/>
        </p:nvSpPr>
        <p:spPr>
          <a:xfrm>
            <a:off x="2889114" y="1128979"/>
            <a:ext cx="219769" cy="135853"/>
          </a:xfrm>
          <a:prstGeom prst="triangl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/>
          </a:p>
        </p:txBody>
      </p:sp>
      <p:sp>
        <p:nvSpPr>
          <p:cNvPr id="88" name="Равнобедренный треугольник 302"/>
          <p:cNvSpPr/>
          <p:nvPr/>
        </p:nvSpPr>
        <p:spPr>
          <a:xfrm>
            <a:off x="2650128" y="1046287"/>
            <a:ext cx="361872" cy="203787"/>
          </a:xfrm>
          <a:prstGeom prst="triangl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/>
          </a:p>
        </p:txBody>
      </p:sp>
      <p:sp>
        <p:nvSpPr>
          <p:cNvPr id="90" name="TextBox 89"/>
          <p:cNvSpPr txBox="1"/>
          <p:nvPr/>
        </p:nvSpPr>
        <p:spPr>
          <a:xfrm>
            <a:off x="2515847" y="806417"/>
            <a:ext cx="652379" cy="290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Склад</a:t>
            </a:r>
            <a:endParaRPr lang="en-US" sz="1600" dirty="0"/>
          </a:p>
        </p:txBody>
      </p:sp>
      <p:sp>
        <p:nvSpPr>
          <p:cNvPr id="101" name="TextBox 100"/>
          <p:cNvSpPr txBox="1"/>
          <p:nvPr/>
        </p:nvSpPr>
        <p:spPr>
          <a:xfrm>
            <a:off x="4976243" y="3737707"/>
            <a:ext cx="1000179" cy="31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err="1" smtClean="0"/>
              <a:t>Кокс.газ</a:t>
            </a:r>
            <a:endParaRPr lang="en-US" sz="1600" dirty="0"/>
          </a:p>
        </p:txBody>
      </p:sp>
      <p:cxnSp>
        <p:nvCxnSpPr>
          <p:cNvPr id="106" name="Elbow Connector 93"/>
          <p:cNvCxnSpPr/>
          <p:nvPr/>
        </p:nvCxnSpPr>
        <p:spPr>
          <a:xfrm rot="5400000" flipH="1" flipV="1">
            <a:off x="5104762" y="2184094"/>
            <a:ext cx="520582" cy="539868"/>
          </a:xfrm>
          <a:prstGeom prst="bentConnector3">
            <a:avLst>
              <a:gd name="adj1" fmla="val 99483"/>
            </a:avLst>
          </a:prstGeom>
          <a:ln w="2222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5089024" y="2222052"/>
            <a:ext cx="632659" cy="49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Кокс.</a:t>
            </a:r>
            <a:br>
              <a:rPr lang="uk-UA" sz="1400" dirty="0" smtClean="0"/>
            </a:br>
            <a:r>
              <a:rPr lang="uk-UA" sz="1400" dirty="0" smtClean="0"/>
              <a:t>газ</a:t>
            </a:r>
            <a:endParaRPr lang="en-US" sz="1400" dirty="0"/>
          </a:p>
        </p:txBody>
      </p:sp>
      <p:sp>
        <p:nvSpPr>
          <p:cNvPr id="135" name="TextBox 134"/>
          <p:cNvSpPr txBox="1"/>
          <p:nvPr/>
        </p:nvSpPr>
        <p:spPr>
          <a:xfrm>
            <a:off x="2578406" y="3955627"/>
            <a:ext cx="632659" cy="49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Кокс.</a:t>
            </a:r>
            <a:br>
              <a:rPr lang="uk-UA" sz="1400" dirty="0" smtClean="0"/>
            </a:br>
            <a:r>
              <a:rPr lang="uk-UA" sz="1400" dirty="0" smtClean="0"/>
              <a:t>газ</a:t>
            </a:r>
            <a:endParaRPr lang="en-US" sz="1400" dirty="0"/>
          </a:p>
        </p:txBody>
      </p:sp>
      <p:cxnSp>
        <p:nvCxnSpPr>
          <p:cNvPr id="145" name="Elbow Connector 93"/>
          <p:cNvCxnSpPr/>
          <p:nvPr/>
        </p:nvCxnSpPr>
        <p:spPr>
          <a:xfrm flipV="1">
            <a:off x="4411980" y="4471417"/>
            <a:ext cx="1769364" cy="1540763"/>
          </a:xfrm>
          <a:prstGeom prst="bentConnector3">
            <a:avLst>
              <a:gd name="adj1" fmla="val 56890"/>
            </a:avLst>
          </a:prstGeom>
          <a:ln w="22225">
            <a:solidFill>
              <a:schemeClr val="accent4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Oval 8"/>
          <p:cNvSpPr>
            <a:spLocks/>
          </p:cNvSpPr>
          <p:nvPr/>
        </p:nvSpPr>
        <p:spPr bwMode="auto">
          <a:xfrm>
            <a:off x="5224704" y="4630774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en-US" sz="1000" dirty="0" smtClean="0">
                <a:solidFill>
                  <a:prstClr val="white"/>
                </a:solidFill>
                <a:cs typeface="Arial"/>
              </a:rPr>
              <a:t>9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55" name="Oval 123"/>
          <p:cNvSpPr>
            <a:spLocks noChangeAspect="1"/>
          </p:cNvSpPr>
          <p:nvPr/>
        </p:nvSpPr>
        <p:spPr bwMode="auto">
          <a:xfrm>
            <a:off x="5226766" y="516800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ЗВТ06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164" name="Elbow Connector 93"/>
          <p:cNvCxnSpPr>
            <a:stCxn id="36" idx="1"/>
          </p:cNvCxnSpPr>
          <p:nvPr/>
        </p:nvCxnSpPr>
        <p:spPr>
          <a:xfrm rot="10800000" flipV="1">
            <a:off x="2468881" y="3228472"/>
            <a:ext cx="1436647" cy="1267327"/>
          </a:xfrm>
          <a:prstGeom prst="bentConnector3">
            <a:avLst>
              <a:gd name="adj1" fmla="val 50000"/>
            </a:avLst>
          </a:prstGeom>
          <a:ln w="2222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Прямоугольник 35"/>
          <p:cNvSpPr/>
          <p:nvPr/>
        </p:nvSpPr>
        <p:spPr>
          <a:xfrm>
            <a:off x="3140364" y="965025"/>
            <a:ext cx="1636915" cy="77774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Цех </a:t>
            </a:r>
            <a:r>
              <a:rPr lang="uk-UA" sz="1600" b="1" dirty="0" smtClean="0">
                <a:solidFill>
                  <a:schemeClr val="tx1"/>
                </a:solidFill>
              </a:rPr>
              <a:t>підготовки вугільної шихти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327054" y="2701372"/>
            <a:ext cx="1390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err="1" smtClean="0"/>
              <a:t>Кокс.газ</a:t>
            </a:r>
            <a:r>
              <a:rPr lang="uk-UA" sz="1600" dirty="0" smtClean="0"/>
              <a:t> споживачам</a:t>
            </a:r>
            <a:endParaRPr lang="en-US" sz="1600" dirty="0"/>
          </a:p>
        </p:txBody>
      </p:sp>
      <p:cxnSp>
        <p:nvCxnSpPr>
          <p:cNvPr id="177" name="Straight Arrow Connector 176"/>
          <p:cNvCxnSpPr/>
          <p:nvPr/>
        </p:nvCxnSpPr>
        <p:spPr>
          <a:xfrm flipV="1">
            <a:off x="3648075" y="1737834"/>
            <a:ext cx="2814" cy="251031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/>
          <p:cNvCxnSpPr/>
          <p:nvPr/>
        </p:nvCxnSpPr>
        <p:spPr>
          <a:xfrm flipH="1">
            <a:off x="3638550" y="4216783"/>
            <a:ext cx="2506191" cy="1612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/>
          <p:nvPr/>
        </p:nvCxnSpPr>
        <p:spPr>
          <a:xfrm flipH="1">
            <a:off x="3641490" y="3373299"/>
            <a:ext cx="260024" cy="299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Oval 8"/>
          <p:cNvSpPr>
            <a:spLocks noChangeAspect="1"/>
          </p:cNvSpPr>
          <p:nvPr/>
        </p:nvSpPr>
        <p:spPr bwMode="auto">
          <a:xfrm>
            <a:off x="3420845" y="191194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 smtClean="0">
                <a:solidFill>
                  <a:prstClr val="white"/>
                </a:solidFill>
                <a:cs typeface="Arial"/>
              </a:rPr>
              <a:t>0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206" name="Oval 123"/>
          <p:cNvSpPr>
            <a:spLocks noChangeAspect="1"/>
          </p:cNvSpPr>
          <p:nvPr/>
        </p:nvSpPr>
        <p:spPr bwMode="auto">
          <a:xfrm>
            <a:off x="3448705" y="2584729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ЗВТ07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3292977" y="3214798"/>
            <a:ext cx="430887" cy="7780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sz="1600" dirty="0" smtClean="0"/>
              <a:t>Фуси</a:t>
            </a:r>
            <a:endParaRPr lang="en-US" sz="1600" dirty="0"/>
          </a:p>
        </p:txBody>
      </p:sp>
      <p:sp>
        <p:nvSpPr>
          <p:cNvPr id="211" name="Oval 6"/>
          <p:cNvSpPr>
            <a:spLocks noChangeAspect="1"/>
          </p:cNvSpPr>
          <p:nvPr/>
        </p:nvSpPr>
        <p:spPr bwMode="auto">
          <a:xfrm>
            <a:off x="4896655" y="3203702"/>
            <a:ext cx="319696" cy="305669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1000" b="1" dirty="0" smtClean="0">
                <a:solidFill>
                  <a:srgbClr val="000000"/>
                </a:solidFill>
                <a:cs typeface="Arial"/>
              </a:rPr>
            </a:b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03</a:t>
            </a:r>
            <a:endParaRPr lang="nn-NO" sz="1000" b="1" dirty="0">
              <a:solidFill>
                <a:prstClr val="black"/>
              </a:solidFill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2840368" y="5156063"/>
            <a:ext cx="1570294" cy="1108774"/>
            <a:chOff x="2840368" y="4833499"/>
            <a:chExt cx="1570294" cy="1108774"/>
          </a:xfrm>
        </p:grpSpPr>
        <p:sp>
          <p:nvSpPr>
            <p:cNvPr id="127" name="Прямоугольник 35"/>
            <p:cNvSpPr/>
            <p:nvPr/>
          </p:nvSpPr>
          <p:spPr>
            <a:xfrm>
              <a:off x="2840368" y="4959794"/>
              <a:ext cx="1570294" cy="98247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2947257" y="5082056"/>
              <a:ext cx="1346036" cy="783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b="1" dirty="0" smtClean="0"/>
                <a:t>Цех </a:t>
              </a:r>
              <a:r>
                <a:rPr lang="uk-UA" sz="1600" b="1" dirty="0" err="1" smtClean="0"/>
                <a:t>смоло-</a:t>
              </a:r>
              <a:endParaRPr lang="uk-UA" sz="1600" b="1" dirty="0" smtClean="0"/>
            </a:p>
            <a:p>
              <a:r>
                <a:rPr lang="uk-UA" sz="1600" b="1" dirty="0" smtClean="0"/>
                <a:t>переробки (ЦСП</a:t>
              </a:r>
              <a:r>
                <a:rPr lang="ru-RU" sz="1600" b="1" dirty="0" smtClean="0"/>
                <a:t>В</a:t>
              </a:r>
              <a:r>
                <a:rPr lang="uk-UA" sz="1600" b="1" dirty="0" smtClean="0"/>
                <a:t>)</a:t>
              </a:r>
            </a:p>
          </p:txBody>
        </p:sp>
        <p:sp>
          <p:nvSpPr>
            <p:cNvPr id="212" name="Oval 6"/>
            <p:cNvSpPr>
              <a:spLocks noChangeAspect="1"/>
            </p:cNvSpPr>
            <p:nvPr/>
          </p:nvSpPr>
          <p:spPr bwMode="auto">
            <a:xfrm>
              <a:off x="3956485" y="4833499"/>
              <a:ext cx="432000" cy="432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10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10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10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1000" b="1" dirty="0" smtClean="0">
                  <a:solidFill>
                    <a:srgbClr val="000000"/>
                  </a:solidFill>
                  <a:cs typeface="Arial"/>
                </a:rPr>
                <a:t>07-08</a:t>
              </a:r>
              <a:endParaRPr lang="nn-NO" sz="10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13" name="Прямоугольник 35"/>
          <p:cNvSpPr/>
          <p:nvPr/>
        </p:nvSpPr>
        <p:spPr>
          <a:xfrm>
            <a:off x="1282227" y="3614845"/>
            <a:ext cx="1256010" cy="55776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Сушарка</a:t>
            </a:r>
            <a:endParaRPr lang="uk-UA" sz="1600" b="1" dirty="0">
              <a:solidFill>
                <a:schemeClr val="tx1"/>
              </a:solidFill>
            </a:endParaRPr>
          </a:p>
        </p:txBody>
      </p:sp>
      <p:cxnSp>
        <p:nvCxnSpPr>
          <p:cNvPr id="214" name="Straight Arrow Connector 55"/>
          <p:cNvCxnSpPr>
            <a:endCxn id="213" idx="3"/>
          </p:cNvCxnSpPr>
          <p:nvPr/>
        </p:nvCxnSpPr>
        <p:spPr>
          <a:xfrm flipH="1">
            <a:off x="2538236" y="3890898"/>
            <a:ext cx="640599" cy="283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Oval 6"/>
          <p:cNvSpPr>
            <a:spLocks/>
          </p:cNvSpPr>
          <p:nvPr/>
        </p:nvSpPr>
        <p:spPr bwMode="auto">
          <a:xfrm>
            <a:off x="2216966" y="3859326"/>
            <a:ext cx="324000" cy="324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1000" b="1" dirty="0" smtClean="0">
                <a:solidFill>
                  <a:srgbClr val="000000"/>
                </a:solidFill>
                <a:cs typeface="Arial"/>
              </a:rPr>
            </a:b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09</a:t>
            </a:r>
            <a:endParaRPr lang="nn-NO" sz="1000" b="1" dirty="0">
              <a:solidFill>
                <a:prstClr val="black"/>
              </a:solidFill>
            </a:endParaRPr>
          </a:p>
        </p:txBody>
      </p:sp>
      <p:cxnSp>
        <p:nvCxnSpPr>
          <p:cNvPr id="130" name="Straight Arrow Connector 49"/>
          <p:cNvCxnSpPr/>
          <p:nvPr/>
        </p:nvCxnSpPr>
        <p:spPr>
          <a:xfrm flipH="1">
            <a:off x="2985838" y="6271260"/>
            <a:ext cx="1202" cy="195947"/>
          </a:xfrm>
          <a:prstGeom prst="straightConnector1">
            <a:avLst/>
          </a:prstGeom>
          <a:ln w="254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H="1" flipV="1">
            <a:off x="3374665" y="1728309"/>
            <a:ext cx="39095" cy="35371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55"/>
          <p:cNvCxnSpPr/>
          <p:nvPr/>
        </p:nvCxnSpPr>
        <p:spPr>
          <a:xfrm>
            <a:off x="3185160" y="4053840"/>
            <a:ext cx="7620" cy="121158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49"/>
          <p:cNvCxnSpPr/>
          <p:nvPr/>
        </p:nvCxnSpPr>
        <p:spPr>
          <a:xfrm flipH="1">
            <a:off x="2247034" y="6451693"/>
            <a:ext cx="751518" cy="7989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Isosceles Triangle 10"/>
          <p:cNvSpPr>
            <a:spLocks noChangeArrowheads="1"/>
          </p:cNvSpPr>
          <p:nvPr/>
        </p:nvSpPr>
        <p:spPr bwMode="auto">
          <a:xfrm flipV="1">
            <a:off x="1620475" y="2789718"/>
            <a:ext cx="558561" cy="43477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cxnSp>
        <p:nvCxnSpPr>
          <p:cNvPr id="153" name="Straight Arrow Connector 152"/>
          <p:cNvCxnSpPr/>
          <p:nvPr/>
        </p:nvCxnSpPr>
        <p:spPr>
          <a:xfrm flipV="1">
            <a:off x="129309" y="5619750"/>
            <a:ext cx="2288303" cy="5195"/>
          </a:xfrm>
          <a:prstGeom prst="straightConnector1">
            <a:avLst/>
          </a:prstGeom>
          <a:ln w="2222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175485" y="5319729"/>
            <a:ext cx="1394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1600" dirty="0" smtClean="0"/>
              <a:t>Природний </a:t>
            </a:r>
            <a:br>
              <a:rPr lang="uk-UA" sz="1600" dirty="0" smtClean="0"/>
            </a:br>
            <a:r>
              <a:rPr lang="uk-UA" sz="1600" dirty="0" smtClean="0"/>
              <a:t>газ</a:t>
            </a:r>
            <a:endParaRPr lang="en-US" sz="1600" dirty="0"/>
          </a:p>
        </p:txBody>
      </p:sp>
      <p:sp>
        <p:nvSpPr>
          <p:cNvPr id="158" name="Oval 8"/>
          <p:cNvSpPr>
            <a:spLocks/>
          </p:cNvSpPr>
          <p:nvPr/>
        </p:nvSpPr>
        <p:spPr bwMode="auto">
          <a:xfrm>
            <a:off x="1940996" y="5424493"/>
            <a:ext cx="429911" cy="407558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04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0" name="Oval 122"/>
          <p:cNvSpPr>
            <a:spLocks/>
          </p:cNvSpPr>
          <p:nvPr/>
        </p:nvSpPr>
        <p:spPr bwMode="auto">
          <a:xfrm>
            <a:off x="1481798" y="5416323"/>
            <a:ext cx="426261" cy="407558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/>
          <a:p>
            <a:pPr algn="ctr"/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ЗВТ04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srgbClr val="000000"/>
              </a:solidFill>
              <a:latin typeface="+mj-lt"/>
              <a:cs typeface="Arial"/>
            </a:endParaRPr>
          </a:p>
        </p:txBody>
      </p:sp>
      <p:cxnSp>
        <p:nvCxnSpPr>
          <p:cNvPr id="161" name="Straight Arrow Connector 55"/>
          <p:cNvCxnSpPr/>
          <p:nvPr/>
        </p:nvCxnSpPr>
        <p:spPr>
          <a:xfrm flipV="1">
            <a:off x="2423962" y="5382300"/>
            <a:ext cx="7586" cy="24380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213"/>
          <p:cNvSpPr>
            <a:spLocks noChangeAspect="1"/>
          </p:cNvSpPr>
          <p:nvPr/>
        </p:nvSpPr>
        <p:spPr bwMode="auto">
          <a:xfrm>
            <a:off x="1458355" y="3445029"/>
            <a:ext cx="390739" cy="373595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ТВ06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65" name="Блок-схема: ручное управление 27"/>
          <p:cNvSpPr/>
          <p:nvPr/>
        </p:nvSpPr>
        <p:spPr>
          <a:xfrm rot="10800000">
            <a:off x="3661319" y="4640551"/>
            <a:ext cx="200501" cy="635017"/>
          </a:xfrm>
          <a:prstGeom prst="flowChartManualOperation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6" name="AutoShape 45"/>
          <p:cNvSpPr>
            <a:spLocks/>
          </p:cNvSpPr>
          <p:nvPr/>
        </p:nvSpPr>
        <p:spPr bwMode="auto">
          <a:xfrm rot="11229267">
            <a:off x="3609989" y="4259975"/>
            <a:ext cx="683645" cy="323744"/>
          </a:xfrm>
          <a:prstGeom prst="cloudCallout">
            <a:avLst>
              <a:gd name="adj1" fmla="val 17824"/>
              <a:gd name="adj2" fmla="val -84714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167" name="Oval 213"/>
          <p:cNvSpPr>
            <a:spLocks/>
          </p:cNvSpPr>
          <p:nvPr/>
        </p:nvSpPr>
        <p:spPr bwMode="auto">
          <a:xfrm>
            <a:off x="3458027" y="4853574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ТВ05</a:t>
            </a:r>
          </a:p>
        </p:txBody>
      </p:sp>
      <p:sp>
        <p:nvSpPr>
          <p:cNvPr id="170" name="Isosceles Triangle 10"/>
          <p:cNvSpPr>
            <a:spLocks noChangeArrowheads="1"/>
          </p:cNvSpPr>
          <p:nvPr/>
        </p:nvSpPr>
        <p:spPr bwMode="auto">
          <a:xfrm flipV="1">
            <a:off x="5458184" y="5722264"/>
            <a:ext cx="558561" cy="43477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16" name="Isosceles Triangle 10"/>
          <p:cNvSpPr>
            <a:spLocks noChangeArrowheads="1"/>
          </p:cNvSpPr>
          <p:nvPr/>
        </p:nvSpPr>
        <p:spPr bwMode="auto">
          <a:xfrm flipV="1">
            <a:off x="4617626" y="863935"/>
            <a:ext cx="558561" cy="43477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72" name="Блок-схема: ручное управление 27"/>
          <p:cNvSpPr/>
          <p:nvPr/>
        </p:nvSpPr>
        <p:spPr>
          <a:xfrm rot="10800000">
            <a:off x="4621901" y="2109789"/>
            <a:ext cx="200501" cy="635017"/>
          </a:xfrm>
          <a:prstGeom prst="flowChartManualOperation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3" name="AutoShape 45"/>
          <p:cNvSpPr>
            <a:spLocks/>
          </p:cNvSpPr>
          <p:nvPr/>
        </p:nvSpPr>
        <p:spPr bwMode="auto">
          <a:xfrm rot="11229267">
            <a:off x="4653697" y="1701504"/>
            <a:ext cx="683645" cy="323744"/>
          </a:xfrm>
          <a:prstGeom prst="cloudCallout">
            <a:avLst>
              <a:gd name="adj1" fmla="val 31734"/>
              <a:gd name="adj2" fmla="val -79775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163" name="Oval 213"/>
          <p:cNvSpPr>
            <a:spLocks/>
          </p:cNvSpPr>
          <p:nvPr/>
        </p:nvSpPr>
        <p:spPr bwMode="auto">
          <a:xfrm>
            <a:off x="4640281" y="2276628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ТВ03</a:t>
            </a:r>
          </a:p>
        </p:txBody>
      </p:sp>
      <p:sp>
        <p:nvSpPr>
          <p:cNvPr id="174" name="Прямоугольник 35"/>
          <p:cNvSpPr/>
          <p:nvPr/>
        </p:nvSpPr>
        <p:spPr>
          <a:xfrm>
            <a:off x="3152597" y="443345"/>
            <a:ext cx="1400936" cy="36261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dirty="0" smtClean="0">
                <a:solidFill>
                  <a:schemeClr val="tx1"/>
                </a:solidFill>
              </a:rPr>
              <a:t>Лабораторія</a:t>
            </a:r>
            <a:endParaRPr lang="uk-UA" sz="1400" dirty="0">
              <a:solidFill>
                <a:schemeClr val="tx1"/>
              </a:solidFill>
            </a:endParaRPr>
          </a:p>
        </p:txBody>
      </p:sp>
      <p:sp>
        <p:nvSpPr>
          <p:cNvPr id="175" name="Oval 123"/>
          <p:cNvSpPr>
            <a:spLocks/>
          </p:cNvSpPr>
          <p:nvPr/>
        </p:nvSpPr>
        <p:spPr bwMode="auto">
          <a:xfrm>
            <a:off x="4204515" y="404620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1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latin typeface="+mj-lt"/>
                <a:cs typeface="Arial"/>
              </a:rPr>
              <a:t>ЗВТ09</a:t>
            </a:r>
            <a:endParaRPr lang="nn-NO" sz="11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282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/>
        </p:nvSpPr>
        <p:spPr bwMode="auto">
          <a:xfrm>
            <a:off x="784702" y="4137952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8010" y="3206355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Джерело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2991" y="3687939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Точка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5452" y="4233155"/>
            <a:ext cx="2060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Засіб вимірювальної техніки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1810" y="4670750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Матеріальний потік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 bwMode="auto">
          <a:xfrm>
            <a:off x="765415" y="3110346"/>
            <a:ext cx="396000" cy="396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10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>
            <a:spLocks/>
          </p:cNvSpPr>
          <p:nvPr/>
        </p:nvSpPr>
        <p:spPr bwMode="auto">
          <a:xfrm>
            <a:off x="795658" y="3599947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10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>
            <a:spLocks/>
          </p:cNvSpPr>
          <p:nvPr/>
        </p:nvSpPr>
        <p:spPr bwMode="auto">
          <a:xfrm flipV="1">
            <a:off x="765416" y="465233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nn-NO" sz="1000" dirty="0" smtClean="0">
                <a:solidFill>
                  <a:prstClr val="white"/>
                </a:solidFill>
                <a:cs typeface="Arial"/>
              </a:rPr>
              <a:t>xx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4865" y="5344393"/>
            <a:ext cx="1596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Точка відбору проб</a:t>
            </a:r>
            <a:endParaRPr lang="uk-UA" sz="1000" b="1" dirty="0">
              <a:solidFill>
                <a:prstClr val="black"/>
              </a:solidFill>
            </a:endParaRPr>
          </a:p>
        </p:txBody>
      </p:sp>
      <p:sp>
        <p:nvSpPr>
          <p:cNvPr id="11" name="Isosceles Triangle 10"/>
          <p:cNvSpPr>
            <a:spLocks noChangeArrowheads="1"/>
          </p:cNvSpPr>
          <p:nvPr/>
        </p:nvSpPr>
        <p:spPr bwMode="auto">
          <a:xfrm flipV="1">
            <a:off x="682687" y="5237079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6620" y="5757408"/>
            <a:ext cx="12608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Межі установки</a:t>
            </a:r>
            <a:endParaRPr lang="en-GB" sz="1000" b="1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>
            <a:endCxn id="12" idx="1"/>
          </p:cNvCxnSpPr>
          <p:nvPr/>
        </p:nvCxnSpPr>
        <p:spPr>
          <a:xfrm flipV="1">
            <a:off x="592328" y="5880519"/>
            <a:ext cx="714292" cy="1844"/>
          </a:xfrm>
          <a:prstGeom prst="line">
            <a:avLst/>
          </a:prstGeom>
          <a:ln w="19050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3627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5580</TotalTime>
  <Words>120</Words>
  <Application>Microsoft Office PowerPoint</Application>
  <PresentationFormat>On-screen Show (4:3)</PresentationFormat>
  <Paragraphs>88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Carbon Limits</dc:creator>
  <cp:lastModifiedBy>Vlad</cp:lastModifiedBy>
  <cp:revision>204</cp:revision>
  <dcterms:created xsi:type="dcterms:W3CDTF">2017-10-17T15:53:38Z</dcterms:created>
  <dcterms:modified xsi:type="dcterms:W3CDTF">2019-06-27T14:16:36Z</dcterms:modified>
</cp:coreProperties>
</file>